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57" r:id="rId4"/>
    <p:sldId id="262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94681"/>
  </p:normalViewPr>
  <p:slideViewPr>
    <p:cSldViewPr>
      <p:cViewPr varScale="1">
        <p:scale>
          <a:sx n="111" d="100"/>
          <a:sy n="111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422EF-03EB-43DE-9F4E-1F096D322A6E}" type="datetimeFigureOut">
              <a:rPr lang="en-US" smtClean="0"/>
              <a:t>8/21/24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2E658-4401-4C3D-BA26-08B5BA2B40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2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87E0D32-F997-733D-EA60-DF27B145E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49" t="32340" r="4149" b="-2189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992778-AF6F-0A22-C304-219BB0B860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057400"/>
            <a:ext cx="10972800" cy="2743200"/>
          </a:xfr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5753B-35FF-46DB-4317-7B0CE820B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794251"/>
            <a:ext cx="8229600" cy="137794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A925863-8E85-E114-A72F-35A65B883C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685799"/>
            <a:ext cx="2743200" cy="120415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640028F-52E0-F76E-24C8-937423D804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32" t="17936" r="33619" b="4167"/>
          <a:stretch/>
        </p:blipFill>
        <p:spPr>
          <a:xfrm>
            <a:off x="-1" y="0"/>
            <a:ext cx="12192001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2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877F053-8260-D966-DD06-980BD5D65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49" t="55224" r="4149"/>
          <a:stretch/>
        </p:blipFill>
        <p:spPr>
          <a:xfrm>
            <a:off x="1" y="0"/>
            <a:ext cx="1219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2D85D9-465C-FCCA-3889-445826682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bIns="91440" anchor="b"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593A-445F-C702-083A-016BC7118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>
              <a:lnSpc>
                <a:spcPct val="114000"/>
              </a:lnSpc>
              <a:spcBef>
                <a:spcPts val="1200"/>
              </a:spcBef>
              <a:defRPr>
                <a:latin typeface="Poppins" panose="00000500000000000000" pitchFamily="50" charset="0"/>
                <a:cs typeface="Poppins" panose="00000500000000000000" pitchFamily="50" charset="0"/>
              </a:defRPr>
            </a:lvl1pPr>
            <a:lvl2pPr>
              <a:lnSpc>
                <a:spcPct val="114000"/>
              </a:lnSpc>
              <a:spcBef>
                <a:spcPts val="1200"/>
              </a:spcBef>
              <a:defRPr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lnSpc>
                <a:spcPct val="114000"/>
              </a:lnSpc>
              <a:spcBef>
                <a:spcPts val="1200"/>
              </a:spcBef>
              <a:defRPr b="1"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267A9-55DA-1A9A-3182-2CDA351F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6C8C7-556B-2FAE-773E-2DCC41D87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61AD-28AC-4A42-81F0-0DDB4CD4BE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EA51156-E81B-B1DF-D0FB-7172318428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6430176"/>
            <a:ext cx="2057400" cy="1729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52A63C3-AC8F-67B8-4EEE-B4EF82825E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32" t="17936" r="33619" b="4167"/>
          <a:stretch/>
        </p:blipFill>
        <p:spPr>
          <a:xfrm>
            <a:off x="-1" y="0"/>
            <a:ext cx="12192001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000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9E4EF7-F3EE-4496-E575-BBF82D3814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6" t="39203" r="11022" b="-22974"/>
          <a:stretch/>
        </p:blipFill>
        <p:spPr>
          <a:xfrm flipH="1">
            <a:off x="1" y="0"/>
            <a:ext cx="12192000" cy="6838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2D85D9-465C-FCCA-3889-445826682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bIns="91440" anchor="b"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593A-445F-C702-083A-016BC7118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>
              <a:lnSpc>
                <a:spcPct val="114000"/>
              </a:lnSpc>
              <a:spcBef>
                <a:spcPts val="1200"/>
              </a:spcBef>
              <a:defRPr>
                <a:latin typeface="Poppins" panose="00000500000000000000" pitchFamily="50" charset="0"/>
                <a:cs typeface="Poppins" panose="00000500000000000000" pitchFamily="50" charset="0"/>
              </a:defRPr>
            </a:lvl1pPr>
            <a:lvl2pPr>
              <a:lnSpc>
                <a:spcPct val="114000"/>
              </a:lnSpc>
              <a:spcBef>
                <a:spcPts val="1200"/>
              </a:spcBef>
              <a:defRPr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lnSpc>
                <a:spcPct val="114000"/>
              </a:lnSpc>
              <a:spcBef>
                <a:spcPts val="1200"/>
              </a:spcBef>
              <a:defRPr b="1"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267A9-55DA-1A9A-3182-2CDA351F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6C8C7-556B-2FAE-773E-2DCC41D87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61AD-28AC-4A42-81F0-0DDB4CD4BE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EA51156-E81B-B1DF-D0FB-7172318428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6430176"/>
            <a:ext cx="2057400" cy="172992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4B9AE28C-7F19-741B-C84C-183BF40D3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4944" t="112" r="33705" b="28374"/>
          <a:stretch/>
        </p:blipFill>
        <p:spPr>
          <a:xfrm rot="952919">
            <a:off x="5838176" y="-609591"/>
            <a:ext cx="7822379" cy="5054333"/>
          </a:xfrm>
          <a:custGeom>
            <a:avLst/>
            <a:gdLst>
              <a:gd name="connsiteX0" fmla="*/ 0 w 7822379"/>
              <a:gd name="connsiteY0" fmla="*/ 1646290 h 5054333"/>
              <a:gd name="connsiteX1" fmla="*/ 5786251 w 7822379"/>
              <a:gd name="connsiteY1" fmla="*/ 0 h 5054333"/>
              <a:gd name="connsiteX2" fmla="*/ 6939063 w 7822379"/>
              <a:gd name="connsiteY2" fmla="*/ 0 h 5054333"/>
              <a:gd name="connsiteX3" fmla="*/ 7822379 w 7822379"/>
              <a:gd name="connsiteY3" fmla="*/ 3104611 h 5054333"/>
              <a:gd name="connsiteX4" fmla="*/ 969648 w 7822379"/>
              <a:gd name="connsiteY4" fmla="*/ 5054333 h 505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2379" h="5054333">
                <a:moveTo>
                  <a:pt x="0" y="1646290"/>
                </a:moveTo>
                <a:lnTo>
                  <a:pt x="5786251" y="0"/>
                </a:lnTo>
                <a:lnTo>
                  <a:pt x="6939063" y="0"/>
                </a:lnTo>
                <a:lnTo>
                  <a:pt x="7822379" y="3104611"/>
                </a:lnTo>
                <a:lnTo>
                  <a:pt x="969648" y="50543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399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877F053-8260-D966-DD06-980BD5D65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93" t="51743" r="28764" b="-17798"/>
          <a:stretch/>
        </p:blipFill>
        <p:spPr>
          <a:xfrm flipV="1"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2D85D9-465C-FCCA-3889-445826682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bIns="91440" anchor="b"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593A-445F-C702-083A-016BC7118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>
              <a:lnSpc>
                <a:spcPct val="114000"/>
              </a:lnSpc>
              <a:spcBef>
                <a:spcPts val="1200"/>
              </a:spcBef>
              <a:defRPr>
                <a:latin typeface="Poppins" panose="00000500000000000000" pitchFamily="50" charset="0"/>
                <a:cs typeface="Poppins" panose="00000500000000000000" pitchFamily="50" charset="0"/>
              </a:defRPr>
            </a:lvl1pPr>
            <a:lvl2pPr>
              <a:lnSpc>
                <a:spcPct val="114000"/>
              </a:lnSpc>
              <a:spcBef>
                <a:spcPts val="1200"/>
              </a:spcBef>
              <a:defRPr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lnSpc>
                <a:spcPct val="114000"/>
              </a:lnSpc>
              <a:spcBef>
                <a:spcPts val="1200"/>
              </a:spcBef>
              <a:defRPr b="1"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267A9-55DA-1A9A-3182-2CDA351F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6C8C7-556B-2FAE-773E-2DCC41D87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61AD-28AC-4A42-81F0-0DDB4CD4BE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EA51156-E81B-B1DF-D0FB-7172318428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6430176"/>
            <a:ext cx="2057400" cy="17299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6AC0118-DFCD-F9A2-5649-0AAF84F908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5314" r="14350" b="18421"/>
          <a:stretch>
            <a:fillRect/>
          </a:stretch>
        </p:blipFill>
        <p:spPr>
          <a:xfrm rot="20577238">
            <a:off x="6437732" y="5163743"/>
            <a:ext cx="6136976" cy="2461198"/>
          </a:xfrm>
          <a:custGeom>
            <a:avLst/>
            <a:gdLst>
              <a:gd name="connsiteX0" fmla="*/ 4881628 w 6136976"/>
              <a:gd name="connsiteY0" fmla="*/ 0 h 2461198"/>
              <a:gd name="connsiteX1" fmla="*/ 6136976 w 6136976"/>
              <a:gd name="connsiteY1" fmla="*/ 384901 h 2461198"/>
              <a:gd name="connsiteX2" fmla="*/ 5500364 w 6136976"/>
              <a:gd name="connsiteY2" fmla="*/ 2461198 h 2461198"/>
              <a:gd name="connsiteX3" fmla="*/ 0 w 6136976"/>
              <a:gd name="connsiteY3" fmla="*/ 774734 h 2461198"/>
              <a:gd name="connsiteX4" fmla="*/ 237541 w 6136976"/>
              <a:gd name="connsiteY4" fmla="*/ 0 h 246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6976" h="2461198">
                <a:moveTo>
                  <a:pt x="4881628" y="0"/>
                </a:moveTo>
                <a:lnTo>
                  <a:pt x="6136976" y="384901"/>
                </a:lnTo>
                <a:lnTo>
                  <a:pt x="5500364" y="2461198"/>
                </a:lnTo>
                <a:lnTo>
                  <a:pt x="0" y="774734"/>
                </a:lnTo>
                <a:lnTo>
                  <a:pt x="237541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711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877F053-8260-D966-DD06-980BD5D65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49" t="72859" r="4149" b="-17635"/>
          <a:stretch/>
        </p:blipFill>
        <p:spPr>
          <a:xfrm>
            <a:off x="1" y="0"/>
            <a:ext cx="1219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2D85D9-465C-FCCA-3889-445826682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bIns="91440" anchor="b"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593A-445F-C702-083A-016BC7118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>
              <a:lnSpc>
                <a:spcPct val="114000"/>
              </a:lnSpc>
              <a:spcBef>
                <a:spcPts val="1200"/>
              </a:spcBef>
              <a:defRPr>
                <a:latin typeface="Poppins" panose="00000500000000000000" pitchFamily="50" charset="0"/>
                <a:cs typeface="Poppins" panose="00000500000000000000" pitchFamily="50" charset="0"/>
              </a:defRPr>
            </a:lvl1pPr>
            <a:lvl2pPr>
              <a:lnSpc>
                <a:spcPct val="114000"/>
              </a:lnSpc>
              <a:spcBef>
                <a:spcPts val="1200"/>
              </a:spcBef>
              <a:defRPr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lnSpc>
                <a:spcPct val="114000"/>
              </a:lnSpc>
              <a:spcBef>
                <a:spcPts val="1200"/>
              </a:spcBef>
              <a:defRPr b="1"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267A9-55DA-1A9A-3182-2CDA351F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6C8C7-556B-2FAE-773E-2DCC41D87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61AD-28AC-4A42-81F0-0DDB4CD4BE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EA51156-E81B-B1DF-D0FB-7172318428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6430176"/>
            <a:ext cx="2057400" cy="17299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1F5096F-F560-D3A7-68B9-8F5EABE19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4944" t="112" r="33705" b="28374"/>
          <a:stretch/>
        </p:blipFill>
        <p:spPr>
          <a:xfrm rot="20028163">
            <a:off x="7267092" y="4330834"/>
            <a:ext cx="7822379" cy="5054333"/>
          </a:xfrm>
          <a:custGeom>
            <a:avLst/>
            <a:gdLst>
              <a:gd name="connsiteX0" fmla="*/ 0 w 7822379"/>
              <a:gd name="connsiteY0" fmla="*/ 1646290 h 5054333"/>
              <a:gd name="connsiteX1" fmla="*/ 5786251 w 7822379"/>
              <a:gd name="connsiteY1" fmla="*/ 0 h 5054333"/>
              <a:gd name="connsiteX2" fmla="*/ 6939063 w 7822379"/>
              <a:gd name="connsiteY2" fmla="*/ 0 h 5054333"/>
              <a:gd name="connsiteX3" fmla="*/ 7822379 w 7822379"/>
              <a:gd name="connsiteY3" fmla="*/ 3104611 h 5054333"/>
              <a:gd name="connsiteX4" fmla="*/ 969648 w 7822379"/>
              <a:gd name="connsiteY4" fmla="*/ 5054333 h 505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2379" h="5054333">
                <a:moveTo>
                  <a:pt x="0" y="1646290"/>
                </a:moveTo>
                <a:lnTo>
                  <a:pt x="5786251" y="0"/>
                </a:lnTo>
                <a:lnTo>
                  <a:pt x="6939063" y="0"/>
                </a:lnTo>
                <a:lnTo>
                  <a:pt x="7822379" y="3104611"/>
                </a:lnTo>
                <a:lnTo>
                  <a:pt x="969648" y="50543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805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877F053-8260-D966-DD06-980BD5D65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278" t="60485" r="16278" b="-26344"/>
          <a:stretch/>
        </p:blipFill>
        <p:spPr>
          <a:xfrm rot="10800000"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2D85D9-465C-FCCA-3889-445826682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bIns="91440" anchor="b"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593A-445F-C702-083A-016BC7118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>
              <a:lnSpc>
                <a:spcPct val="114000"/>
              </a:lnSpc>
              <a:spcBef>
                <a:spcPts val="1200"/>
              </a:spcBef>
              <a:defRPr>
                <a:latin typeface="Poppins" panose="00000500000000000000" pitchFamily="50" charset="0"/>
                <a:cs typeface="Poppins" panose="00000500000000000000" pitchFamily="50" charset="0"/>
              </a:defRPr>
            </a:lvl1pPr>
            <a:lvl2pPr>
              <a:lnSpc>
                <a:spcPct val="114000"/>
              </a:lnSpc>
              <a:spcBef>
                <a:spcPts val="1200"/>
              </a:spcBef>
              <a:defRPr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lnSpc>
                <a:spcPct val="114000"/>
              </a:lnSpc>
              <a:spcBef>
                <a:spcPts val="1200"/>
              </a:spcBef>
              <a:defRPr b="1"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267A9-55DA-1A9A-3182-2CDA351F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6C8C7-556B-2FAE-773E-2DCC41D87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61AD-28AC-4A42-81F0-0DDB4CD4BE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EA51156-E81B-B1DF-D0FB-7172318428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6430176"/>
            <a:ext cx="2057400" cy="17299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6AC0118-DFCD-F9A2-5649-0AAF84F908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5314" r="14350" b="18421"/>
          <a:stretch>
            <a:fillRect/>
          </a:stretch>
        </p:blipFill>
        <p:spPr>
          <a:xfrm rot="1137437">
            <a:off x="-1785956" y="5322600"/>
            <a:ext cx="6136976" cy="2461198"/>
          </a:xfrm>
          <a:custGeom>
            <a:avLst/>
            <a:gdLst>
              <a:gd name="connsiteX0" fmla="*/ 4881628 w 6136976"/>
              <a:gd name="connsiteY0" fmla="*/ 0 h 2461198"/>
              <a:gd name="connsiteX1" fmla="*/ 6136976 w 6136976"/>
              <a:gd name="connsiteY1" fmla="*/ 384901 h 2461198"/>
              <a:gd name="connsiteX2" fmla="*/ 5500364 w 6136976"/>
              <a:gd name="connsiteY2" fmla="*/ 2461198 h 2461198"/>
              <a:gd name="connsiteX3" fmla="*/ 0 w 6136976"/>
              <a:gd name="connsiteY3" fmla="*/ 774734 h 2461198"/>
              <a:gd name="connsiteX4" fmla="*/ 237541 w 6136976"/>
              <a:gd name="connsiteY4" fmla="*/ 0 h 246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6976" h="2461198">
                <a:moveTo>
                  <a:pt x="4881628" y="0"/>
                </a:moveTo>
                <a:lnTo>
                  <a:pt x="6136976" y="384901"/>
                </a:lnTo>
                <a:lnTo>
                  <a:pt x="5500364" y="2461198"/>
                </a:lnTo>
                <a:lnTo>
                  <a:pt x="0" y="774734"/>
                </a:lnTo>
                <a:lnTo>
                  <a:pt x="237541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53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E774C5-F4C1-3BF6-7A01-D49F59361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13715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777AA-8997-9066-4386-C995BFB17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57399"/>
            <a:ext cx="109728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B6A9A-A855-3343-1826-252FB24BE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172200"/>
            <a:ext cx="27432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FB0D6-271D-BD00-72E7-558B05793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172200"/>
            <a:ext cx="54864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398CB-FF94-0F26-CF05-468299731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172200"/>
            <a:ext cx="2743200" cy="666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fld id="{F73761AD-28AC-4A42-81F0-0DDB4CD4B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Poppins" panose="00000500000000000000" pitchFamily="50" charset="0"/>
          <a:ea typeface="+mj-ea"/>
          <a:cs typeface="Poppins" panose="00000500000000000000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kern="1200">
          <a:solidFill>
            <a:schemeClr val="accent2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2pPr>
      <a:lvl3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Poppins" panose="00000500000000000000" pitchFamily="50" charset="0"/>
        <a:buChar char="›"/>
        <a:defRPr sz="18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 cap="all" spc="300" baseline="0">
          <a:solidFill>
            <a:schemeClr val="bg2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pos="5568" userDrawn="1">
          <p15:clr>
            <a:srgbClr val="F26B43"/>
          </p15:clr>
        </p15:guide>
        <p15:guide id="6" pos="2112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  <p15:guide id="9" orient="horz" pos="3024" userDrawn="1">
          <p15:clr>
            <a:srgbClr val="F26B43"/>
          </p15:clr>
        </p15:guide>
        <p15:guide id="10" orient="horz" pos="1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76643-8FD6-1EC6-0A2E-7D70B0C216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Idea, Pitch or Team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0B231-7BC8-27D0-F011-2BE42B0793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TGHIW Hackathon</a:t>
            </a:r>
          </a:p>
        </p:txBody>
      </p:sp>
    </p:spTree>
    <p:extLst>
      <p:ext uri="{BB962C8B-B14F-4D97-AF65-F5344CB8AC3E}">
        <p14:creationId xmlns:p14="http://schemas.microsoft.com/office/powerpoint/2010/main" val="267670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4680-6FDB-1F7E-D314-41F65F7F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F137D-6FDA-10A5-8849-C82F43E1C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the team and their titles/departments.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2DB4C-3F4A-8C04-F291-33792DE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61AD-28AC-4A42-81F0-0DDB4CD4BE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7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E402-291C-B63B-C61E-EE23314C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Problem We’re Aiming to Solve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23849-B37E-50A0-2040-636C752C2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your specific problem statement that you narrowed down from one of the 5 themes.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5003E-6C38-BE33-C1FE-F07D6351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61AD-28AC-4A42-81F0-0DDB4CD4BE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0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E402-291C-B63B-C61E-EE23314C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23849-B37E-50A0-2040-636C752C2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specifics about your brilliant idea – explain it succinctly but clearly – in a way that someone could read this slide and understand what the idea is.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5003E-6C38-BE33-C1FE-F07D6351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61AD-28AC-4A42-81F0-0DDB4CD4BE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0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C75D-6450-2D77-0524-D824A0775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Addresses the Problem Because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14C7-0745-C34B-DA6F-6A213B32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your reasoning that this will work – anticipated metrics, outcome, or how this changes the way work happens today.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1360A-FA9F-92C3-FBE9-FFBF520F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61AD-28AC-4A42-81F0-0DDB4CD4BE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3A6E1-58BC-BB12-5443-363E0D253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Implement This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609C-41AE-F73C-5B75-950ECCE80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next three steps (e.g., research, resources, approvals, and barriers to remove) that would have to happen to implement this?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A4938-71EA-7B09-9F57-0D7CC8C72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61AD-28AC-4A42-81F0-0DDB4CD4BE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45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GHIW">
      <a:dk1>
        <a:srgbClr val="000B3C"/>
      </a:dk1>
      <a:lt1>
        <a:srgbClr val="FFFFFF"/>
      </a:lt1>
      <a:dk2>
        <a:srgbClr val="000B3C"/>
      </a:dk2>
      <a:lt2>
        <a:srgbClr val="85C9C8"/>
      </a:lt2>
      <a:accent1>
        <a:srgbClr val="DAE5E5"/>
      </a:accent1>
      <a:accent2>
        <a:srgbClr val="FFC907"/>
      </a:accent2>
      <a:accent3>
        <a:srgbClr val="000B3C"/>
      </a:accent3>
      <a:accent4>
        <a:srgbClr val="005F7E"/>
      </a:accent4>
      <a:accent5>
        <a:srgbClr val="85C9C8"/>
      </a:accent5>
      <a:accent6>
        <a:srgbClr val="FFFFFF"/>
      </a:accent6>
      <a:hlink>
        <a:srgbClr val="000B3C"/>
      </a:hlink>
      <a:folHlink>
        <a:srgbClr val="DAE5E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solidFill>
              <a:schemeClr val="bg1"/>
            </a:solidFill>
            <a:latin typeface="Poppins" panose="00000500000000000000" pitchFamily="50" charset="0"/>
            <a:cs typeface="Poppins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141</Words>
  <Application>Microsoft Macintosh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Arial</vt:lpstr>
      <vt:lpstr>Poppins</vt:lpstr>
      <vt:lpstr>Office Theme</vt:lpstr>
      <vt:lpstr>Idea, Pitch or Team Name</vt:lpstr>
      <vt:lpstr>Our Team </vt:lpstr>
      <vt:lpstr> Problem We’re Aiming to Solve</vt:lpstr>
      <vt:lpstr>Our Solution Is</vt:lpstr>
      <vt:lpstr>This Addresses the Problem Because</vt:lpstr>
      <vt:lpstr>To Implement This Idea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Grywalski, Andrew</dc:creator>
  <cp:lastModifiedBy>Michelle Histand</cp:lastModifiedBy>
  <cp:revision>12</cp:revision>
  <dcterms:created xsi:type="dcterms:W3CDTF">2024-07-26T13:16:19Z</dcterms:created>
  <dcterms:modified xsi:type="dcterms:W3CDTF">2024-08-21T14:24:18Z</dcterms:modified>
</cp:coreProperties>
</file>